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 autoAdjust="0"/>
    <p:restoredTop sz="83504" autoAdjust="0"/>
  </p:normalViewPr>
  <p:slideViewPr>
    <p:cSldViewPr snapToGrid="0">
      <p:cViewPr varScale="1">
        <p:scale>
          <a:sx n="84" d="100"/>
          <a:sy n="84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8D046E57-1408-344E-BE54-A7AD6014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44" y="4874972"/>
            <a:ext cx="4550912" cy="1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4D3C6-490D-4E4B-ADBF-BBFB876D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4147" r="8318"/>
          <a:stretch/>
        </p:blipFill>
        <p:spPr>
          <a:xfrm>
            <a:off x="177499" y="555056"/>
            <a:ext cx="11910548" cy="502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79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1.8cm/18 pixels off target.  </a:t>
            </a:r>
          </a:p>
        </p:txBody>
      </p:sp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327223" y="5379720"/>
            <a:ext cx="1127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5.1mm/5 pixels off target.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125AD-CE6C-424A-854F-87F1DC62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7500"/>
          <a:stretch/>
        </p:blipFill>
        <p:spPr>
          <a:xfrm>
            <a:off x="54277" y="988060"/>
            <a:ext cx="11822504" cy="43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 – how elongated ellipses are and the curvature where they overlap.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Reconstruction-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 –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1263</Words>
  <Application>Microsoft Macintosh PowerPoint</Application>
  <PresentationFormat>Widescreen</PresentationFormat>
  <Paragraphs>200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152</cp:revision>
  <dcterms:created xsi:type="dcterms:W3CDTF">2018-02-28T16:18:17Z</dcterms:created>
  <dcterms:modified xsi:type="dcterms:W3CDTF">2018-03-12T21:03:14Z</dcterms:modified>
</cp:coreProperties>
</file>